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1/30/2024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0C7C-DE26-D56A-8099-A12F6D1A4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082" y="618366"/>
            <a:ext cx="9966960" cy="3770754"/>
          </a:xfrm>
        </p:spPr>
        <p:txBody>
          <a:bodyPr/>
          <a:lstStyle/>
          <a:p>
            <a:r>
              <a:rPr lang="en-US" dirty="0"/>
              <a:t>Employment and Livelihoods Development</a:t>
            </a: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0231-685F-0276-B73F-BC8A35550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UNITAR HACKATHON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4600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1F9FF-8D55-4F2A-0D1E-E6995CEB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UP SKILL FOR EMPLOYMENT OPPORTUNITIES</a:t>
            </a:r>
            <a:endParaRPr lang="en-K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5C25CE-8031-9341-D544-FD59EAFC7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91320"/>
            <a:ext cx="6711950" cy="522709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DB6DC-A09F-6EDA-AF8D-21721B0E9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1111610"/>
          </a:xfrm>
        </p:spPr>
        <p:txBody>
          <a:bodyPr/>
          <a:lstStyle/>
          <a:p>
            <a:r>
              <a:rPr lang="en-US" dirty="0"/>
              <a:t>Digital Upskilling acts as a gateway, breaking down barriers to entry by enhancing digital literacy.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92265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E2E2A9-6C18-553A-CF21-6CB6F811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      AREAS</a:t>
            </a:r>
            <a:endParaRPr lang="en-K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4DE26-AB32-4140-3044-339661A2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individuals who need upskilling, with a major focus on fresh graduate youths, unemployed individuals and employed individuals who need to venture in IT careers.</a:t>
            </a:r>
          </a:p>
          <a:p>
            <a:r>
              <a:rPr lang="en-US" dirty="0"/>
              <a:t>Onboard the selected participants to the program</a:t>
            </a:r>
          </a:p>
          <a:p>
            <a:r>
              <a:rPr lang="en-US" dirty="0"/>
              <a:t>Program intervention (3 to 6 months)</a:t>
            </a:r>
          </a:p>
          <a:p>
            <a:r>
              <a:rPr lang="en-US" dirty="0"/>
              <a:t>Certification.</a:t>
            </a:r>
          </a:p>
          <a:p>
            <a:r>
              <a:rPr lang="en-US" dirty="0"/>
              <a:t>Career alignment ( assist them in building solid resumes and career portfolios)</a:t>
            </a:r>
          </a:p>
          <a:p>
            <a:r>
              <a:rPr lang="en-US" dirty="0"/>
              <a:t>Success stories.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604C5-0CA2-907D-66D8-BE3DFAC2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96" y="918904"/>
            <a:ext cx="1541061" cy="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C7D06-9E7B-FBE5-A873-A74B6687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1" y="421373"/>
            <a:ext cx="2669638" cy="18987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6A8-7BDC-2FE8-AF71-8DEE7225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928" y="421374"/>
            <a:ext cx="8802806" cy="4273456"/>
          </a:xfrm>
        </p:spPr>
        <p:txBody>
          <a:bodyPr/>
          <a:lstStyle/>
          <a:p>
            <a:r>
              <a:rPr lang="en-US" dirty="0"/>
              <a:t>To ensure that the trainees apply existing knowledge to generate new ideas, products, or processes in digital representation.</a:t>
            </a:r>
          </a:p>
          <a:p>
            <a:r>
              <a:rPr lang="en-US" dirty="0"/>
              <a:t>To be able to engage in the modern digital trends and be able to align in their career areas of focus.</a:t>
            </a:r>
          </a:p>
          <a:p>
            <a:r>
              <a:rPr lang="en-US" dirty="0"/>
              <a:t>To enable trainees use critical thinking skills to plan and conduct research, manage projects, solve problems, and make informed decisions using appropriate digital tools and resources.</a:t>
            </a:r>
          </a:p>
          <a:p>
            <a:r>
              <a:rPr lang="en-US" dirty="0"/>
              <a:t>To bridge the digital divide especially amongst the African youths.</a:t>
            </a:r>
          </a:p>
          <a:p>
            <a:r>
              <a:rPr lang="en-US" dirty="0"/>
              <a:t>To enhance internet safety and online security.</a:t>
            </a:r>
          </a:p>
          <a:p>
            <a:pPr marL="0" indent="0">
              <a:buNone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1570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89B15A-123A-C8A1-1118-77B7E0E8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  <a:br>
              <a:rPr lang="en-US" dirty="0"/>
            </a:br>
            <a:r>
              <a:rPr lang="en-US" sz="2000" dirty="0"/>
              <a:t>project outline and design</a:t>
            </a:r>
            <a:endParaRPr lang="en-K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C73500-970E-ED38-C931-D0D73ED0C9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836" y="2194560"/>
            <a:ext cx="1189952" cy="94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C3798-D914-38E4-1121-4A7A4707F0D2}"/>
              </a:ext>
            </a:extLst>
          </p:cNvPr>
          <p:cNvSpPr txBox="1"/>
          <p:nvPr/>
        </p:nvSpPr>
        <p:spPr>
          <a:xfrm>
            <a:off x="1607839" y="2118440"/>
            <a:ext cx="2634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identify and select the individuals for the training phase</a:t>
            </a:r>
            <a:endParaRPr lang="en-K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5ABB7-34B8-86B2-1E5C-559A3DF9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90" y="1824535"/>
            <a:ext cx="1996411" cy="1314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7C5F69-36DA-B8F2-67E2-706B15F86ED3}"/>
              </a:ext>
            </a:extLst>
          </p:cNvPr>
          <p:cNvSpPr txBox="1"/>
          <p:nvPr/>
        </p:nvSpPr>
        <p:spPr>
          <a:xfrm>
            <a:off x="6825771" y="1938656"/>
            <a:ext cx="2224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offer training on different essential digital literacy skills</a:t>
            </a:r>
            <a:endParaRPr lang="en-K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FF3EC9-8CD8-5554-5885-CF3A45C8E401}"/>
              </a:ext>
            </a:extLst>
          </p:cNvPr>
          <p:cNvSpPr/>
          <p:nvPr/>
        </p:nvSpPr>
        <p:spPr>
          <a:xfrm>
            <a:off x="4230806" y="2273871"/>
            <a:ext cx="763032" cy="3737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61155-B943-7267-0544-B198C0B43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712" y="2277526"/>
            <a:ext cx="780356" cy="408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BE220A-A1EC-750C-E231-A5C05F40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489" y="2187856"/>
            <a:ext cx="1545675" cy="1314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E2A1FA-B908-BC0C-2D75-1A4867CBF752}"/>
              </a:ext>
            </a:extLst>
          </p:cNvPr>
          <p:cNvSpPr txBox="1"/>
          <p:nvPr/>
        </p:nvSpPr>
        <p:spPr>
          <a:xfrm>
            <a:off x="9396712" y="3596186"/>
            <a:ext cx="29308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Mentorship engagement with industry experts, career enhancement through CV revamps and job application hacks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1A27A4-5AC1-2493-8882-75D2516B3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343" y="4666176"/>
            <a:ext cx="2350642" cy="950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7FED51-35C1-8D30-E867-48A2E4D65A21}"/>
              </a:ext>
            </a:extLst>
          </p:cNvPr>
          <p:cNvSpPr txBox="1"/>
          <p:nvPr/>
        </p:nvSpPr>
        <p:spPr>
          <a:xfrm>
            <a:off x="5004890" y="5978122"/>
            <a:ext cx="404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internship and industrial training</a:t>
            </a:r>
            <a:endParaRPr lang="en-KE" dirty="0"/>
          </a:p>
        </p:txBody>
      </p:sp>
      <p:sp>
        <p:nvSpPr>
          <p:cNvPr id="24" name="Arrow: Left-Up 23">
            <a:extLst>
              <a:ext uri="{FF2B5EF4-FFF2-40B4-BE49-F238E27FC236}">
                <a16:creationId xmlns:a16="http://schemas.microsoft.com/office/drawing/2014/main" id="{9B13DF9B-0C95-F7A2-F877-4388504B40CD}"/>
              </a:ext>
            </a:extLst>
          </p:cNvPr>
          <p:cNvSpPr/>
          <p:nvPr/>
        </p:nvSpPr>
        <p:spPr>
          <a:xfrm>
            <a:off x="8802806" y="5181990"/>
            <a:ext cx="1816972" cy="1299854"/>
          </a:xfrm>
          <a:prstGeom prst="lef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3FBEB80-B261-5D3E-B8ED-8E16B7047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00" y="4175487"/>
            <a:ext cx="1950990" cy="18026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A2991C-22A8-8808-29EF-BF69B8E8FAD2}"/>
              </a:ext>
            </a:extLst>
          </p:cNvPr>
          <p:cNvSpPr txBox="1"/>
          <p:nvPr/>
        </p:nvSpPr>
        <p:spPr>
          <a:xfrm>
            <a:off x="459732" y="5901126"/>
            <a:ext cx="2773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success stories</a:t>
            </a:r>
          </a:p>
          <a:p>
            <a:r>
              <a:rPr lang="en-US" dirty="0"/>
              <a:t>(</a:t>
            </a:r>
            <a:r>
              <a:rPr lang="en-US" i="1" dirty="0"/>
              <a:t>monitoring and evaluation</a:t>
            </a:r>
            <a:r>
              <a:rPr lang="en-US" dirty="0"/>
              <a:t>)</a:t>
            </a:r>
            <a:endParaRPr lang="en-KE" dirty="0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A09AFCD9-46E9-68F9-C3C9-302FA9185F33}"/>
              </a:ext>
            </a:extLst>
          </p:cNvPr>
          <p:cNvSpPr/>
          <p:nvPr/>
        </p:nvSpPr>
        <p:spPr>
          <a:xfrm>
            <a:off x="2821249" y="4635800"/>
            <a:ext cx="2183641" cy="59462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6556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0237F-1DA7-72EE-E6FF-399500FA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691" y="476498"/>
            <a:ext cx="8038531" cy="1609344"/>
          </a:xfrm>
        </p:spPr>
        <p:txBody>
          <a:bodyPr/>
          <a:lstStyle/>
          <a:p>
            <a:r>
              <a:rPr lang="en-US" dirty="0"/>
              <a:t>KEY STAKEHOLDERS</a:t>
            </a:r>
            <a:endParaRPr lang="en-K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0D341-0796-9A68-FE69-7E036FAC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Industry experts and professionals (to offer mentorships)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Career support platforms such as </a:t>
            </a:r>
            <a:r>
              <a:rPr lang="en-US" dirty="0" err="1"/>
              <a:t>Fuzu</a:t>
            </a:r>
            <a:r>
              <a:rPr lang="en-US" dirty="0"/>
              <a:t>, </a:t>
            </a:r>
            <a:r>
              <a:rPr lang="en-US" dirty="0" err="1"/>
              <a:t>Brightermonday</a:t>
            </a:r>
            <a:r>
              <a:rPr lang="en-US" dirty="0"/>
              <a:t>, </a:t>
            </a:r>
            <a:r>
              <a:rPr lang="en-US" dirty="0" err="1"/>
              <a:t>JobMag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Digital literacy trainers/corps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Local organizations (to offer internship and industry training)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0ACB-9226-59E5-2A63-DECB52A6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9" y="290805"/>
            <a:ext cx="1704691" cy="17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7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alligraphy Thank You GIF - Find &amp; Share on GIPHY">
            <a:extLst>
              <a:ext uri="{FF2B5EF4-FFF2-40B4-BE49-F238E27FC236}">
                <a16:creationId xmlns:a16="http://schemas.microsoft.com/office/drawing/2014/main" id="{7FDFBA1D-6AD2-FB00-BD94-EB76BB8384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134" y="303663"/>
            <a:ext cx="10781731" cy="6250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25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162</TotalTime>
  <Words>270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Rockwell</vt:lpstr>
      <vt:lpstr>Rockwell Condensed</vt:lpstr>
      <vt:lpstr>Wingdings</vt:lpstr>
      <vt:lpstr>Wood Type</vt:lpstr>
      <vt:lpstr>Employment and Livelihoods Development</vt:lpstr>
      <vt:lpstr>DIGITAL UP SKILL FOR EMPLOYMENT OPPORTUNITIES</vt:lpstr>
      <vt:lpstr>KEY       AREAS</vt:lpstr>
      <vt:lpstr>PowerPoint Presentation</vt:lpstr>
      <vt:lpstr>Interventions project outline and design</vt:lpstr>
      <vt:lpstr>KEY STAKEHOLDERS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and Livelihoods Development</dc:title>
  <dc:creator>Viviane Achieng Oywer</dc:creator>
  <cp:lastModifiedBy>Viviane Achieng Oywer</cp:lastModifiedBy>
  <cp:revision>1</cp:revision>
  <dcterms:created xsi:type="dcterms:W3CDTF">2024-01-30T05:35:05Z</dcterms:created>
  <dcterms:modified xsi:type="dcterms:W3CDTF">2024-01-30T08:17:57Z</dcterms:modified>
</cp:coreProperties>
</file>